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70" r:id="rId6"/>
    <p:sldId id="473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78" y="51470"/>
            <a:ext cx="8064500" cy="504056"/>
          </a:xfrm>
        </p:spPr>
        <p:txBody>
          <a:bodyPr/>
          <a:lstStyle/>
          <a:p>
            <a:r>
              <a:rPr lang="de-DE" sz="2400" dirty="0"/>
              <a:t>FLEXLITE GF CARSAT </a:t>
            </a:r>
            <a:r>
              <a:rPr lang="de-DE" sz="2400"/>
              <a:t>wassergekühlt  Modell </a:t>
            </a:r>
            <a:r>
              <a:rPr lang="de-DE" sz="2400" dirty="0"/>
              <a:t>403 WCS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706BB3-569F-4449-A767-DE5E70997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4176464" cy="410445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CEE16A-670C-45EA-9848-AAC6F7967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42" y="1563638"/>
            <a:ext cx="40593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60</Words>
  <Application>Microsoft Office PowerPoint</Application>
  <PresentationFormat>Bildschirmpräsentation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FLEXLITE GF CARSAT wassergekühlt  Modell 403 WCS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5</cp:revision>
  <dcterms:created xsi:type="dcterms:W3CDTF">2022-03-14T07:52:34Z</dcterms:created>
  <dcterms:modified xsi:type="dcterms:W3CDTF">2022-03-14T11:25:51Z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